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3" d="100"/>
          <a:sy n="63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AE8F0A7-8D0F-4B8F-8DF5-19F438FB7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E89FC1B-2B47-4E37-8CE0-926B73F16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A1D074-5774-42EB-9917-281B45E9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193207-25FA-4582-97D8-6537A780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7E03F1-6107-498E-AEC8-128D467E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3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70A271D-4D60-4FA8-95FC-BA3505B3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49D0BCD-FE21-4D26-861F-503177A3E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252C1F6-F82D-4FD4-85F6-6E45AD18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59A70BC-9127-494E-B8E5-76488129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B90750B-8411-404D-99BA-D118F3C6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371B896-1EB9-4890-96EF-B04D90D87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C16960C-D4A3-480E-97E3-A10002516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5D5152E-7B5D-4492-9598-DBDCE045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74F645-66CE-41FB-A781-482ABF46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6B63403-A54A-4869-8B36-6BAC258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B4E800-4213-40E2-8CEE-1CBC15EE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EC832F3-6D31-41F8-9843-6CF02D52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05959E-0133-49C9-84FB-9B851EC4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CF612B-D579-4BBA-A8FD-C7EF1C34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1A027C4-9EFB-4CC8-A307-3C5B40D3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9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FD264B-1105-438A-9446-014ACFFC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3293274-4F64-49C5-BC4D-7AE53F4B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39328A-5C13-411A-B110-D64EDAC0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6D1E7E-9A79-4A4D-8D91-18768038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4A671B-8B42-43EF-AC93-1A8841FE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4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FD79DD-F3F6-4ECC-A766-A6388D5B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8DFC74F-D302-40BA-A9B6-79186CEFD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86E0784-C74B-4222-B123-76E7E463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D5DEDA4-49EA-4FE9-B828-4604218F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8ADB85F-F819-414F-AAA9-5957FC8E8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423A6F3-5927-4295-8515-95B32E68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8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895A5C-6AB8-47D8-A2E3-979E0EAA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7DE55BE-655C-4A3B-8F53-FE00C57EE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5298ACD-0E7E-42AB-A7AA-31100C205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73AB17E-AA60-4EE2-85D8-4DF081813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D201C97-D053-401C-8FC4-07A4D497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9194A9A-B1C1-4112-9E9E-7419935A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EE94E16-DEA2-4A31-9ACB-0C60CEFD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550146C-57F5-461D-8115-061505E5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21AC01-37FB-46D3-AC71-D6C32376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49BCC5F-42FE-4CAF-80DA-7857056B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6E9FE62-C366-4439-AC9B-FD800B47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0D7B5DC-32EE-47F7-A527-2BC21B6A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5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F09EC10-286F-40BD-BFAF-CCFD187A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BB40E92-EFF9-461D-BCB7-6788573D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EC075F9-72F2-4C40-A7E8-D31A6810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053CF6-0DCB-4E19-8987-93B3A53A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1B140AC-7856-4345-917B-76D24014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4A264A-0504-4499-8BC4-898A16CF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98B2FBB-3812-4401-ACFF-CCB8C97D4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A987DBA-9BAE-43DF-A831-EEB2A778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843631-F6E0-4915-9910-D34A30E1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8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C6B1FC5-2B7A-45CC-91E5-23A80986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22725BA-2666-4F2C-B65E-4738446B2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37168A-C61C-4028-8C7B-CE20806A3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90A2D9E-F5CB-4D90-81DC-D5CA897B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B2D86BD-14D2-4A9A-B348-D8FB08B2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598E5FA-E6B9-4878-B981-4E293A6F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7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BEB5E9E-F06E-4E0A-AC0A-67FC95CA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65BA04-B264-43D8-BB45-AE4792169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34C8909-7C1A-4C51-9935-15F9EF281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DE6E1-7333-4F71-8786-A62E4AABC70C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D7685F-2F91-4941-B8C4-6F04D1BD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580BBE-3174-4C5C-AF78-32D138594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5C2F8-2D6F-45FB-B0CD-6F53C783E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9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eenBlitz/DriversVrepSimulation-2019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22D0724-7229-43F6-A166-E1857FD03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A7F6136-7E92-4551-9F6A-FCC327F2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he-IL" sz="4000" dirty="0"/>
              <a:t>סימולציית נהגים של </a:t>
            </a:r>
            <a:r>
              <a:rPr lang="en-US" sz="4000" dirty="0"/>
              <a:t>GreenBlitz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FDD1F47-C9F4-447B-80AF-2F03CD617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he-IL" sz="1600" dirty="0"/>
              <a:t>מאת אופק עשת</a:t>
            </a:r>
            <a:r>
              <a:rPr lang="en-US" sz="1600" dirty="0"/>
              <a:t> </a:t>
            </a:r>
            <a:r>
              <a:rPr lang="he-IL" sz="1600" dirty="0"/>
              <a:t> מקבוצה 4590.</a:t>
            </a:r>
          </a:p>
          <a:p>
            <a:r>
              <a:rPr lang="he-IL" sz="1600" dirty="0"/>
              <a:t>מנחים: שחר ויהודה אור.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59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C42C17F-A05A-4EC8-8DAB-7820B9032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392" b="33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96C4AE1-5B44-4900-948C-8857534E0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סיכום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835DC-552E-4357-84A7-ED16E57E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לסיכום הסימולציה שלנו ייחודית ביכולות שלה.</a:t>
            </a:r>
          </a:p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הסימולציה נוחה וקלה לשימוש ולתחזוק.</a:t>
            </a:r>
          </a:p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הסימולציה היחידה כיום המאפשרת אימון נהגים ופיתוח ובדיקת אסטרטגיות.</a:t>
            </a:r>
          </a:p>
          <a:p>
            <a:pPr marL="0" indent="0">
              <a:buNone/>
            </a:pPr>
            <a:endParaRPr lang="he-IL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ובנוסף הסימולציה מאפשרת התפתחות עתידית לכיוונים רבים. 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608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D1E3E48E-C904-46D3-9864-25197F7CD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5555" t="6751" r="1" b="23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0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335576" y="-399378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562" y="0"/>
            <a:ext cx="6097438" cy="5298683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96BBD72-F540-40A2-84C9-59CF26E6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162" y="425148"/>
            <a:ext cx="4707837" cy="1043409"/>
          </a:xfrm>
        </p:spPr>
        <p:txBody>
          <a:bodyPr>
            <a:normAutofit/>
          </a:bodyPr>
          <a:lstStyle/>
          <a:p>
            <a:r>
              <a:rPr lang="he-IL" sz="3600"/>
              <a:t>תודות</a:t>
            </a:r>
            <a:endParaRPr lang="en-US" sz="36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68E7AF-E600-43AA-AF96-901AA4FF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63" y="1614309"/>
            <a:ext cx="4435712" cy="246130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e-IL" sz="1800"/>
              <a:t>תודה רבה ליהודה אור המנטור הראשי של הקבוצה שלנו, ומנכ"ל </a:t>
            </a:r>
            <a:r>
              <a:rPr lang="en-US" sz="1800"/>
              <a:t>GSA</a:t>
            </a:r>
            <a:r>
              <a:rPr lang="he-IL" sz="1800"/>
              <a:t>.</a:t>
            </a:r>
          </a:p>
          <a:p>
            <a:pPr marL="0" indent="0">
              <a:buNone/>
            </a:pPr>
            <a:r>
              <a:rPr lang="he-IL" sz="1800"/>
              <a:t>ותודה רבה לשחר המנטור שלנו שלקח חלק פעיל בפיתוח הסימולציה.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4672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1641242-37CE-4800-9C7A-492B180D3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8486" r="4404" b="1"/>
          <a:stretch/>
        </p:blipFill>
        <p:spPr>
          <a:xfrm>
            <a:off x="20" y="-101599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0C46D6F-AD98-42F7-A3CA-B71BB5A5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he-IL" sz="4000" dirty="0">
                <a:solidFill>
                  <a:srgbClr val="FFFFFF"/>
                </a:solidFill>
              </a:rPr>
              <a:t>הבעיה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291E201-CDC5-4FAC-9E1C-30B7812BA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נהגים הם הדבר החשוב ביותר בתחרות, ולכן דרושים    נהגים מאומנים בנהיגה.</a:t>
            </a: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אך, פיתוח רובוט לוקח זמן רב.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he-IL" sz="2000" dirty="0">
                <a:solidFill>
                  <a:srgbClr val="FFFFFF"/>
                </a:solidFill>
              </a:rPr>
              <a:t>ולכן אין לנהגים זמן להתאמן ולהשתפר.</a:t>
            </a: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בנוסף, פיתוח אסטרטגיה הוא אחד השלבים החשובים בתכנון הרובוט.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he-IL" sz="2000" dirty="0">
                <a:solidFill>
                  <a:srgbClr val="FFFFFF"/>
                </a:solidFill>
              </a:rPr>
              <a:t>ומאוד קשה לתכנן אסטרטגיה בלי לבדוק אותה.</a:t>
            </a:r>
          </a:p>
          <a:p>
            <a:pPr marL="0" indent="0">
              <a:buNone/>
            </a:pPr>
            <a:endParaRPr lang="he-IL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בעקבות זאת נוצרה דרישה למערכת המדמה את המשחק.</a:t>
            </a:r>
          </a:p>
          <a:p>
            <a:pPr marL="0" indent="0">
              <a:buNone/>
            </a:pPr>
            <a:endParaRPr lang="he-IL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91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643110-5CB4-4E48-95B3-F112B60E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he-IL" dirty="0"/>
              <a:t>מציאת פתרון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652415-0BE8-44D0-93ED-C004D767C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e-IL" sz="1800"/>
              <a:t>כדי לאפשר לנהגים להתאמן בכל זמן ללא הגבלות ותנאים.</a:t>
            </a:r>
          </a:p>
          <a:p>
            <a:pPr marL="0" indent="0">
              <a:buNone/>
            </a:pPr>
            <a:r>
              <a:rPr lang="he-IL" sz="1800"/>
              <a:t>ובשביל לאפשר פיתוח אסטרטגי אופטימלית למשחק השנתי.</a:t>
            </a:r>
          </a:p>
          <a:p>
            <a:pPr marL="0" indent="0">
              <a:buNone/>
            </a:pPr>
            <a:endParaRPr lang="he-IL" sz="1800"/>
          </a:p>
          <a:p>
            <a:pPr marL="0" indent="0">
              <a:buNone/>
            </a:pPr>
            <a:r>
              <a:rPr lang="he-IL" sz="1800"/>
              <a:t>פיתחנו פתרון, לתכנת סימולציה של המשחק השנתי במחשב.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880F19F-4BB6-4008-805F-F3ECBB98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159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0CDD9B-BBE8-4807-B026-DC09DE51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he-IL"/>
              <a:t>דרישות הסימולציה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F7DCB62-9826-409F-B4F9-3682E889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e-IL" sz="1800"/>
              <a:t>כדי שהסימולציה תהיה פתרון טוב, היא צריכה לענות על מספר תנאים:</a:t>
            </a:r>
          </a:p>
          <a:p>
            <a:pPr marL="514350" indent="-514350">
              <a:buAutoNum type="arabicPeriod"/>
            </a:pPr>
            <a:r>
              <a:rPr lang="he-IL" sz="1800"/>
              <a:t>קלה לשימוש – כך שכל אדם יוכל להשתמש בסימולציה בלי ידע מוקדם.</a:t>
            </a:r>
          </a:p>
          <a:p>
            <a:pPr marL="514350" indent="-514350">
              <a:buAutoNum type="arabicPeriod"/>
            </a:pPr>
            <a:r>
              <a:rPr lang="he-IL" sz="1800"/>
              <a:t>קלה לתכנות – שהמפתח יוכל לפתח ולעדכן במהירות את הסימולציה.</a:t>
            </a:r>
          </a:p>
          <a:p>
            <a:pPr marL="514350" indent="-514350">
              <a:buAutoNum type="arabicPeriod"/>
            </a:pPr>
            <a:r>
              <a:rPr lang="he-IL" sz="1800"/>
              <a:t>נוחה – כך שכל אדם ירצה להשתמש בסימולציה.</a:t>
            </a:r>
          </a:p>
          <a:p>
            <a:pPr marL="514350" indent="-514350">
              <a:buAutoNum type="arabicPeriod"/>
            </a:pPr>
            <a:r>
              <a:rPr lang="he-IL" sz="1800"/>
              <a:t>מציאותית – שתדמה את המציאות בצורה האופטימלית ביותר.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CF56178-2964-4915-B932-08933A864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76" b="670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3859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D8BCFA-9662-4D9A-BF35-7796400B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he-IL"/>
              <a:t>הסימולציה</a:t>
            </a:r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18649DC-299F-4F64-BEEE-AC3C294F3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7" r="1" b="1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×ª××¦××ª ×ª××× × ×¢×××¨ âªVrepâ¬â">
            <a:extLst>
              <a:ext uri="{FF2B5EF4-FFF2-40B4-BE49-F238E27FC236}">
                <a16:creationId xmlns:a16="http://schemas.microsoft.com/office/drawing/2014/main" id="{569C694D-3773-4D1A-AF80-6777AD89C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60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816DE49-ECC0-4235-AEFE-6CFC0E5F6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3882"/>
          <a:stretch/>
        </p:blipFill>
        <p:spPr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55D4C35-2E8D-4FD7-8169-8DF23682E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e-IL" sz="1800"/>
              <a:t>ולכן פתחנו סימולציה העומדת בכל התנאים האלו.</a:t>
            </a:r>
          </a:p>
          <a:p>
            <a:pPr marL="0" indent="0">
              <a:buNone/>
            </a:pPr>
            <a:r>
              <a:rPr lang="he-IL" sz="1800"/>
              <a:t>את הסימולציה פתרנו בסביבה הנקראת </a:t>
            </a:r>
            <a:r>
              <a:rPr lang="en-US" sz="1800"/>
              <a:t>V-Rep</a:t>
            </a:r>
            <a:r>
              <a:rPr lang="he-IL" sz="1800"/>
              <a:t>.</a:t>
            </a:r>
            <a:br>
              <a:rPr lang="en-US" sz="1800"/>
            </a:br>
            <a:endParaRPr lang="he-IL" sz="1800"/>
          </a:p>
          <a:p>
            <a:pPr marL="0" indent="0">
              <a:buNone/>
            </a:pPr>
            <a:r>
              <a:rPr lang="he-IL" sz="1800"/>
              <a:t>הסימולציה מדמה את המשחק של השנה באופן מלא.</a:t>
            </a:r>
          </a:p>
          <a:p>
            <a:pPr marL="0" indent="0">
              <a:buNone/>
            </a:pPr>
            <a:r>
              <a:rPr lang="he-IL" sz="1800"/>
              <a:t>הסימולציה מאפשר לכל אדם לשחק במשחק של השנה.</a:t>
            </a:r>
          </a:p>
          <a:p>
            <a:pPr marL="0" indent="0">
              <a:buNone/>
            </a:pPr>
            <a:r>
              <a:rPr lang="he-IL" sz="1800"/>
              <a:t>הסימולציה מצויה </a:t>
            </a:r>
            <a:r>
              <a:rPr lang="he-IL" sz="1800">
                <a:hlinkClick r:id="rId5"/>
              </a:rPr>
              <a:t>באינטרנט</a:t>
            </a:r>
            <a:r>
              <a:rPr lang="he-IL" sz="1800"/>
              <a:t> להורדה, עם מדריך שלם לשימוש בא.</a:t>
            </a:r>
            <a:br>
              <a:rPr lang="en-US" sz="1800"/>
            </a:br>
            <a:endParaRPr lang="he-IL" sz="1800"/>
          </a:p>
        </p:txBody>
      </p:sp>
    </p:spTree>
    <p:extLst>
      <p:ext uri="{BB962C8B-B14F-4D97-AF65-F5344CB8AC3E}">
        <p14:creationId xmlns:p14="http://schemas.microsoft.com/office/powerpoint/2010/main" val="295824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0511AAD-8B6C-4858-9219-9DB43006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6009" r="821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BE9CB9E-98A7-4208-A89E-10B03533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יכולות הסימולציה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62269A-C021-4F87-A50C-1D61B93F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הסימולציה מאפשרת לשחק את כל המשחק בעזרת רובוט גנרי, הניתן לשינוי.</a:t>
            </a: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הרובוט יכול לעשות כל מה שרובוט אופטימלי </a:t>
            </a:r>
            <a:r>
              <a:rPr lang="he-IL" sz="2000" dirty="0" err="1">
                <a:solidFill>
                  <a:srgbClr val="FFFFFF"/>
                </a:solidFill>
              </a:rPr>
              <a:t>ידרש</a:t>
            </a:r>
            <a:r>
              <a:rPr lang="he-IL" sz="2000" dirty="0">
                <a:solidFill>
                  <a:srgbClr val="FFFFFF"/>
                </a:solidFill>
              </a:rPr>
              <a:t> לבצע בתחרות.</a:t>
            </a: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בנוסף, אפשר להסתכל על המגרש ממספר נקודות מבט, כמו עמדות הנהגים, הרובוט עצמו ובחירה.</a:t>
            </a:r>
          </a:p>
          <a:p>
            <a:pPr marL="0" indent="0">
              <a:buNone/>
            </a:pPr>
            <a:r>
              <a:rPr lang="he-IL" sz="2000" dirty="0">
                <a:solidFill>
                  <a:srgbClr val="FFFFFF"/>
                </a:solidFill>
              </a:rPr>
              <a:t>יתרה על כך, אפשר לשחק בסימולציה עם מספר רובוטים במקביל על אותו מחשב עם אותו מסך.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he-IL" sz="2000" dirty="0">
                <a:solidFill>
                  <a:srgbClr val="FFFFFF"/>
                </a:solidFill>
              </a:rPr>
              <a:t>ולסיום הסימולציה יודעת לחשב את הניקוד הנוכחי של שתי הקבוצות.</a:t>
            </a:r>
          </a:p>
        </p:txBody>
      </p:sp>
    </p:spTree>
    <p:extLst>
      <p:ext uri="{BB962C8B-B14F-4D97-AF65-F5344CB8AC3E}">
        <p14:creationId xmlns:p14="http://schemas.microsoft.com/office/powerpoint/2010/main" val="102486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0AF13E-D11F-4B5E-BD59-2FC6F10EB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1786" r="976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C95936B-964E-4AB9-BA93-03F88F52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>
                <a:solidFill>
                  <a:srgbClr val="FFFFFF"/>
                </a:solidFill>
              </a:rPr>
              <a:t>מציאותיות הסימולציה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F40C8A3-A3DE-493D-9E8A-3662D70E6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>
                <a:solidFill>
                  <a:srgbClr val="FFFFFF"/>
                </a:solidFill>
              </a:rPr>
              <a:t>למה טובה סימולציה אם היא לא מציאותית?</a:t>
            </a:r>
          </a:p>
          <a:p>
            <a:pPr marL="0" indent="0">
              <a:buNone/>
            </a:pPr>
            <a:r>
              <a:rPr lang="he-IL">
                <a:solidFill>
                  <a:srgbClr val="FFFFFF"/>
                </a:solidFill>
              </a:rPr>
              <a:t>בעקבות זאת, הסימולציה שלנו מאוד מציאותית.</a:t>
            </a:r>
          </a:p>
          <a:p>
            <a:pPr marL="0" indent="0">
              <a:buNone/>
            </a:pPr>
            <a:r>
              <a:rPr lang="he-IL">
                <a:solidFill>
                  <a:srgbClr val="FFFFFF"/>
                </a:solidFill>
              </a:rPr>
              <a:t>תחילה, הסימולציה בנויה ב</a:t>
            </a:r>
            <a:r>
              <a:rPr lang="en-US">
                <a:solidFill>
                  <a:srgbClr val="FFFFFF"/>
                </a:solidFill>
              </a:rPr>
              <a:t>V-Rep</a:t>
            </a:r>
            <a:r>
              <a:rPr lang="he-IL">
                <a:solidFill>
                  <a:srgbClr val="FFFFFF"/>
                </a:solidFill>
              </a:rPr>
              <a:t>, סביבה המשתמשת במנוע פיזיקלי מציאותי.</a:t>
            </a:r>
          </a:p>
          <a:p>
            <a:pPr marL="0" indent="0">
              <a:buNone/>
            </a:pPr>
            <a:r>
              <a:rPr lang="he-IL">
                <a:solidFill>
                  <a:srgbClr val="FFFFFF"/>
                </a:solidFill>
              </a:rPr>
              <a:t>יתרה, במהלך יצירת הסימולציה, פיתחנו סדרת משוואות המדמות את התאוצה והתאוטה של רובוט הנע עם מנוע חשמלי </a:t>
            </a:r>
            <a:r>
              <a:rPr lang="en-US">
                <a:solidFill>
                  <a:srgbClr val="FFFFFF"/>
                </a:solidFill>
              </a:rPr>
              <a:t>(cim)</a:t>
            </a:r>
            <a:r>
              <a:rPr lang="he-IL">
                <a:solidFill>
                  <a:srgbClr val="FFFFFF"/>
                </a:solidFill>
              </a:rPr>
              <a:t>, מה שאין לאף סימולציה אחרת כיום.</a:t>
            </a:r>
          </a:p>
        </p:txBody>
      </p:sp>
    </p:spTree>
    <p:extLst>
      <p:ext uri="{BB962C8B-B14F-4D97-AF65-F5344CB8AC3E}">
        <p14:creationId xmlns:p14="http://schemas.microsoft.com/office/powerpoint/2010/main" val="42216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A9FFCAD-5CD6-40A1-8D6B-35A4C6DB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9111" b="-1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0277EFE-28A4-4801-A19E-25D1D5CC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he-IL" sz="4000">
                <a:solidFill>
                  <a:srgbClr val="FFFFFF"/>
                </a:solidFill>
              </a:rPr>
              <a:t>אופציות אחרות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D9C381-B46D-4FCD-92EF-F28B09B1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קיום יש מספר אופציות לסימולציה רובוט.</a:t>
            </a:r>
          </a:p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אך, אין לא פרקטיות או לא עונות על אותן מטרות כמונו.</a:t>
            </a:r>
          </a:p>
          <a:p>
            <a:pPr marL="514350" indent="-514350"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FrcSim</a:t>
            </a:r>
            <a:r>
              <a:rPr lang="he-IL" sz="2000">
                <a:solidFill>
                  <a:srgbClr val="FFFFFF"/>
                </a:solidFill>
              </a:rPr>
              <a:t> – סימולציה קוד שלא נמצאת בפיתוח מאז 2016**.</a:t>
            </a:r>
          </a:p>
          <a:p>
            <a:pPr marL="514350" indent="-514350"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Synthesis</a:t>
            </a:r>
            <a:r>
              <a:rPr lang="he-IL" sz="2000">
                <a:solidFill>
                  <a:srgbClr val="FFFFFF"/>
                </a:solidFill>
              </a:rPr>
              <a:t> – סימולציה קוד מבוססת </a:t>
            </a:r>
            <a:r>
              <a:rPr lang="en-US" sz="2000">
                <a:solidFill>
                  <a:srgbClr val="FFFFFF"/>
                </a:solidFill>
              </a:rPr>
              <a:t>Autodesk</a:t>
            </a:r>
            <a:r>
              <a:rPr lang="he-IL" sz="2000">
                <a:solidFill>
                  <a:srgbClr val="FFFFFF"/>
                </a:solidFill>
              </a:rPr>
              <a:t>, הסימולציה לא מציאותית, קשה להפעלה, לא דינמית, וכבדה.</a:t>
            </a:r>
          </a:p>
          <a:p>
            <a:pPr marL="514350" indent="-514350"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SnobotSim</a:t>
            </a:r>
            <a:r>
              <a:rPr lang="he-IL" sz="2000">
                <a:solidFill>
                  <a:srgbClr val="FFFFFF"/>
                </a:solidFill>
              </a:rPr>
              <a:t> - מערכת דימוי הרצת קוד שמטרתה בדיקת רצף קוד.</a:t>
            </a:r>
          </a:p>
          <a:p>
            <a:pPr marL="0" indent="0">
              <a:buNone/>
            </a:pPr>
            <a:r>
              <a:rPr lang="he-IL" sz="2000">
                <a:solidFill>
                  <a:srgbClr val="FFFFFF"/>
                </a:solidFill>
              </a:rPr>
              <a:t>יש עוד מספר סימולציות כיום, אך המטרות שלהן שונות ומשונות ולא עונות על התנאים שלנו.</a:t>
            </a:r>
          </a:p>
        </p:txBody>
      </p:sp>
    </p:spTree>
    <p:extLst>
      <p:ext uri="{BB962C8B-B14F-4D97-AF65-F5344CB8AC3E}">
        <p14:creationId xmlns:p14="http://schemas.microsoft.com/office/powerpoint/2010/main" val="77515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C507DD-01D5-4514-AEAB-FBF30D83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he-IL"/>
              <a:t>פיתוח עתידי</a:t>
            </a:r>
            <a:endParaRPr lang="en-US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84EABB7-3C12-487C-BF7C-AC7C4A55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/>
              <a:t>V-Rep</a:t>
            </a:r>
            <a:r>
              <a:rPr lang="he-IL" sz="1800"/>
              <a:t> היא סביבה דינמית המאפשרת פיתוח קל ותמיכה רחבה, כולל תמיכה בתכנות בשפות גאווה ו</a:t>
            </a:r>
            <a:r>
              <a:rPr lang="en-US" sz="1800"/>
              <a:t>CPP</a:t>
            </a:r>
            <a:r>
              <a:rPr lang="he-IL" sz="1800"/>
              <a:t>.</a:t>
            </a:r>
          </a:p>
          <a:p>
            <a:pPr marL="0" indent="0">
              <a:buNone/>
            </a:pPr>
            <a:r>
              <a:rPr lang="he-IL" sz="1800"/>
              <a:t>ולכן יש לנו שתי כיווני התפתחות אפשריים לעתיד:</a:t>
            </a:r>
          </a:p>
          <a:p>
            <a:pPr marL="514350" indent="-514350">
              <a:buAutoNum type="arabicPeriod"/>
            </a:pPr>
            <a:r>
              <a:rPr lang="he-IL" sz="1800"/>
              <a:t>המשכת נתינת תמיכה בסימולציית רובוט בעונות העתידיות.</a:t>
            </a:r>
          </a:p>
          <a:p>
            <a:pPr marL="514350" indent="-514350">
              <a:buAutoNum type="arabicPeriod"/>
            </a:pPr>
            <a:r>
              <a:rPr lang="he-IL" sz="1800"/>
              <a:t>פיתוח סימולציית קוד- לאפשר להריץ קוד רובוט על הסימולציה.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FB88CDC-267D-49CF-9B4B-D1760A9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" r="2536" b="-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2404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447</Words>
  <Application>Microsoft Office PowerPoint</Application>
  <PresentationFormat>מסך רחב</PresentationFormat>
  <Paragraphs>57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ערכת נושא Office</vt:lpstr>
      <vt:lpstr>סימולציית נהגים של GreenBlitz</vt:lpstr>
      <vt:lpstr>הבעיה</vt:lpstr>
      <vt:lpstr>מציאת פתרון</vt:lpstr>
      <vt:lpstr>דרישות הסימולציה</vt:lpstr>
      <vt:lpstr>הסימולציה</vt:lpstr>
      <vt:lpstr>יכולות הסימולציה</vt:lpstr>
      <vt:lpstr>מציאותיות הסימולציה</vt:lpstr>
      <vt:lpstr>אופציות אחרות</vt:lpstr>
      <vt:lpstr>פיתוח עתידי</vt:lpstr>
      <vt:lpstr>סיכום</vt:lpstr>
      <vt:lpstr>תודות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סימולציית נהגים של GreenBlitz</dc:title>
  <dc:creator>אופק עשת</dc:creator>
  <cp:lastModifiedBy>אופק עשת</cp:lastModifiedBy>
  <cp:revision>1</cp:revision>
  <dcterms:created xsi:type="dcterms:W3CDTF">2019-03-03T11:42:43Z</dcterms:created>
  <dcterms:modified xsi:type="dcterms:W3CDTF">2019-03-03T11:44:04Z</dcterms:modified>
</cp:coreProperties>
</file>